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Gelasio" panose="020B0604020202020204" charset="0"/>
      <p:regular r:id="rId10"/>
    </p:embeddedFont>
    <p:embeddedFont>
      <p:font typeface="Gelasio Semi Bold" panose="020B0604020202020204" charset="0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7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67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569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Who is he?</a:t>
            </a:r>
            <a:endParaRPr lang="en-US" sz="6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474238"/>
            <a:ext cx="4919186" cy="32811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080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It's corny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6" name="Text 2"/>
          <p:cNvSpPr/>
          <p:nvPr/>
        </p:nvSpPr>
        <p:spPr>
          <a:xfrm>
            <a:off x="6455093" y="4469130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438411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He studies at ITMO University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10171867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5"/>
          <p:cNvSpPr/>
          <p:nvPr/>
        </p:nvSpPr>
        <p:spPr>
          <a:xfrm>
            <a:off x="10323909" y="4469130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10908983" y="4384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He’s in our group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703" y="529828"/>
            <a:ext cx="6434495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His hobby is making games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2703" y="1418749"/>
            <a:ext cx="5170408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He is from Sevastopol</a:t>
            </a:r>
            <a:endParaRPr lang="en-US" sz="3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03" y="2307669"/>
            <a:ext cx="8860274" cy="53919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2192774"/>
            <a:ext cx="4919305" cy="38439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34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39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746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His hair is brown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952393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42021" y="3746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His eyes are 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4742021" y="4236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“somewhat green”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727019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53450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93790" y="59631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32390"/>
            <a:ext cx="65629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Physical characteristics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81331"/>
            <a:ext cx="7556421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413265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 was born on August 10, 2006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7810" y="463927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14624" y="478297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 is 190+ cm high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2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Interesting facts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80961"/>
            <a:ext cx="3664863" cy="1516618"/>
          </a:xfrm>
          <a:prstGeom prst="roundRect">
            <a:avLst>
              <a:gd name="adj" fmla="val 2243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4107775"/>
            <a:ext cx="321123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There are 3 students in the class with the same name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0171867" y="3880961"/>
            <a:ext cx="3664863" cy="1516618"/>
          </a:xfrm>
          <a:prstGeom prst="roundRect">
            <a:avLst>
              <a:gd name="adj" fmla="val 2243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10398681" y="4107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He has a black cat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6649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He is Vladimir Mikhnev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Произвольный</PresentationFormat>
  <Paragraphs>25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Gelasio Semi Bold</vt:lpstr>
      <vt:lpstr>Gelasio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Сакулин Иван Михайлович</cp:lastModifiedBy>
  <cp:revision>2</cp:revision>
  <dcterms:created xsi:type="dcterms:W3CDTF">2024-10-17T15:57:30Z</dcterms:created>
  <dcterms:modified xsi:type="dcterms:W3CDTF">2024-10-17T16:00:13Z</dcterms:modified>
</cp:coreProperties>
</file>